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BE"/>
    <a:srgbClr val="212867"/>
    <a:srgbClr val="1D2867"/>
    <a:srgbClr val="0074BD"/>
    <a:srgbClr val="818286"/>
    <a:srgbClr val="E36653"/>
    <a:srgbClr val="F1D800"/>
    <a:srgbClr val="57B7B9"/>
    <a:srgbClr val="E26551"/>
    <a:srgbClr val="6A0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27" d="100"/>
          <a:sy n="27" d="100"/>
        </p:scale>
        <p:origin x="630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212867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96-4450-A050-0DCB5E738F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75BE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96-4450-A050-0DCB5E738F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>
                <a:tint val="6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96-4450-A050-0DCB5E738F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5476624"/>
        <c:axId val="635487600"/>
      </c:barChart>
      <c:catAx>
        <c:axId val="63547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5487600"/>
        <c:crosses val="autoZero"/>
        <c:auto val="1"/>
        <c:lblAlgn val="ctr"/>
        <c:lblOffset val="100"/>
        <c:noMultiLvlLbl val="0"/>
      </c:catAx>
      <c:valAx>
        <c:axId val="63548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rgbClr val="2F2D55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3547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514948081688991E-2"/>
          <c:y val="0.88977941956214956"/>
          <c:w val="0.94639374261484244"/>
          <c:h val="9.40915447657998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rgbClr val="2F2D55"/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2F2D55"/>
          </a:solidFill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DBCA9E-070B-4F83-BD1E-D31BCA87F93A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3_5" csCatId="accent3" phldr="0"/>
      <dgm:spPr/>
      <dgm:t>
        <a:bodyPr/>
        <a:lstStyle/>
        <a:p>
          <a:endParaRPr lang="en-US"/>
        </a:p>
      </dgm:t>
    </dgm:pt>
    <dgm:pt modelId="{C42F5900-B872-46CB-8242-EA042065D1CF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4A49DA0-61B8-4BC1-92AD-65D9D72640A6}" type="par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883F848C-544D-4C39-9311-EE2A30451A86}" type="sibTrans" cxnId="{98709290-392F-45EF-ABCE-680E415020E5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3B93D445-2D1C-4403-A7A5-4150666E9EC4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5ABFCE88-EA5E-4218-8376-5B86E3782B4E}" type="par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C51E1A14-530E-4D35-9235-E45767F33A49}" type="sibTrans" cxnId="{4AE0090E-D634-4E04-A7E2-72E6F20F1272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9C337856-61AD-495F-861F-959EF9701636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821412D5-96A1-496B-ABAA-A07747D9BC2B}" type="par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4C20500C-E460-4319-94ED-3E4D35E018AD}" type="sibTrans" cxnId="{B0FB2706-AD42-44A0-9042-53FABB194D1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A695BD4-23B4-403F-B5A7-3A882B7CAB45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09F8C4A7-D8BC-435E-B812-3119B39A72FF}" type="par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11F303F8-0D10-48C9-9A08-BABE196D2DDA}" type="sibTrans" cxnId="{712B5128-7932-41BA-8A0A-FE60A7D4E4FB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EE83EE03-2C21-4976-8E4D-ED699AD74FD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F800814E-CF5A-4ADA-9116-5906312BB652}" type="par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02FFF1-7D62-494A-9285-AF597DE9840E}" type="sibTrans" cxnId="{0DEEE4E7-D6A8-4AA0-9AAA-6002E520674E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091B788C-FC53-4F47-91E6-3987AD4048B8}">
      <dgm:prSet phldrT="[Text]" phldr="1"/>
      <dgm:spPr/>
      <dgm:t>
        <a:bodyPr/>
        <a:lstStyle/>
        <a:p>
          <a:endParaRPr lang="en-US" dirty="0">
            <a:solidFill>
              <a:srgbClr val="515151"/>
            </a:solidFill>
          </a:endParaRPr>
        </a:p>
      </dgm:t>
    </dgm:pt>
    <dgm:pt modelId="{16CB1DC5-5A80-4FA8-B9F6-29548DC02EAA}" type="par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BBB5526F-D227-48F7-B622-473F6F334492}" type="sibTrans" cxnId="{E6621B7C-EC68-4226-84C1-3A2A06E887B8}">
      <dgm:prSet/>
      <dgm:spPr/>
      <dgm:t>
        <a:bodyPr/>
        <a:lstStyle/>
        <a:p>
          <a:endParaRPr lang="en-US">
            <a:solidFill>
              <a:srgbClr val="133C8B"/>
            </a:solidFill>
          </a:endParaRPr>
        </a:p>
      </dgm:t>
    </dgm:pt>
    <dgm:pt modelId="{2A7CCD31-88C9-4A99-83E1-A0C1BAFEA9C4}" type="pres">
      <dgm:prSet presAssocID="{C4DBCA9E-070B-4F83-BD1E-D31BCA87F93A}" presName="Name0" presStyleCnt="0">
        <dgm:presLayoutVars>
          <dgm:dir/>
        </dgm:presLayoutVars>
      </dgm:prSet>
      <dgm:spPr/>
    </dgm:pt>
    <dgm:pt modelId="{752F08EC-0D54-49E0-9F3A-4BDE0DA52764}" type="pres">
      <dgm:prSet presAssocID="{C42F5900-B872-46CB-8242-EA042065D1CF}" presName="parComposite" presStyleCnt="0"/>
      <dgm:spPr/>
    </dgm:pt>
    <dgm:pt modelId="{F7B8EAB1-26F5-4214-AAA7-4A815E7D3087}" type="pres">
      <dgm:prSet presAssocID="{C42F5900-B872-46CB-8242-EA042065D1CF}" presName="parBigCircle" presStyleLbl="node0" presStyleIdx="0" presStyleCnt="2"/>
      <dgm:spPr/>
    </dgm:pt>
    <dgm:pt modelId="{36CD5C90-539F-416F-9576-A43201517468}" type="pres">
      <dgm:prSet presAssocID="{C42F5900-B872-46CB-8242-EA042065D1CF}" presName="parTx" presStyleLbl="revTx" presStyleIdx="0" presStyleCnt="10"/>
      <dgm:spPr/>
    </dgm:pt>
    <dgm:pt modelId="{CC07E03B-5BD6-48B9-9BFB-E9C435B895F7}" type="pres">
      <dgm:prSet presAssocID="{C42F5900-B872-46CB-8242-EA042065D1CF}" presName="bSpace" presStyleCnt="0"/>
      <dgm:spPr/>
    </dgm:pt>
    <dgm:pt modelId="{E547F871-515D-4B39-BA32-7C9EBA547DB8}" type="pres">
      <dgm:prSet presAssocID="{C42F5900-B872-46CB-8242-EA042065D1CF}" presName="parBackupNorm" presStyleCnt="0"/>
      <dgm:spPr/>
    </dgm:pt>
    <dgm:pt modelId="{5CB6C15D-7B3C-4C08-9744-528C5AD6FDE5}" type="pres">
      <dgm:prSet presAssocID="{883F848C-544D-4C39-9311-EE2A30451A86}" presName="parSpace" presStyleCnt="0"/>
      <dgm:spPr/>
    </dgm:pt>
    <dgm:pt modelId="{51FBBDB1-55B1-4692-97A0-1FC0EEA701C8}" type="pres">
      <dgm:prSet presAssocID="{3B93D445-2D1C-4403-A7A5-4150666E9EC4}" presName="desBackupLeftNorm" presStyleCnt="0"/>
      <dgm:spPr/>
    </dgm:pt>
    <dgm:pt modelId="{C6E554AD-8EB6-484E-B6DA-C88EACB6024C}" type="pres">
      <dgm:prSet presAssocID="{3B93D445-2D1C-4403-A7A5-4150666E9EC4}" presName="desComposite" presStyleCnt="0"/>
      <dgm:spPr/>
    </dgm:pt>
    <dgm:pt modelId="{F3C90786-C609-474E-81C3-52F5331BF162}" type="pres">
      <dgm:prSet presAssocID="{3B93D445-2D1C-4403-A7A5-4150666E9EC4}" presName="desCircle" presStyleLbl="node1" presStyleIdx="0" presStyleCnt="4"/>
      <dgm:spPr/>
    </dgm:pt>
    <dgm:pt modelId="{5C40700A-AFD5-43B7-ACC9-16B679CF6B4A}" type="pres">
      <dgm:prSet presAssocID="{3B93D445-2D1C-4403-A7A5-4150666E9EC4}" presName="chTx" presStyleLbl="revTx" presStyleIdx="1" presStyleCnt="10"/>
      <dgm:spPr/>
    </dgm:pt>
    <dgm:pt modelId="{DC3CA443-8082-453C-A22C-39997DB0960B}" type="pres">
      <dgm:prSet presAssocID="{3B93D445-2D1C-4403-A7A5-4150666E9EC4}" presName="desTx" presStyleLbl="revTx" presStyleIdx="2" presStyleCnt="10">
        <dgm:presLayoutVars>
          <dgm:bulletEnabled val="1"/>
        </dgm:presLayoutVars>
      </dgm:prSet>
      <dgm:spPr/>
    </dgm:pt>
    <dgm:pt modelId="{F8A9FC1B-743E-4DAB-8E00-FBEE44CCFB0E}" type="pres">
      <dgm:prSet presAssocID="{3B93D445-2D1C-4403-A7A5-4150666E9EC4}" presName="desBackupRightNorm" presStyleCnt="0"/>
      <dgm:spPr/>
    </dgm:pt>
    <dgm:pt modelId="{F0657D02-ABFD-445B-AAE4-F41C2000F514}" type="pres">
      <dgm:prSet presAssocID="{C51E1A14-530E-4D35-9235-E45767F33A49}" presName="desSpace" presStyleCnt="0"/>
      <dgm:spPr/>
    </dgm:pt>
    <dgm:pt modelId="{502554EE-3B14-44CC-B7B0-26C47573A18E}" type="pres">
      <dgm:prSet presAssocID="{9C337856-61AD-495F-861F-959EF9701636}" presName="desBackupLeftNorm" presStyleCnt="0"/>
      <dgm:spPr/>
    </dgm:pt>
    <dgm:pt modelId="{269EBA41-E665-4E67-BBB1-7321934458B4}" type="pres">
      <dgm:prSet presAssocID="{9C337856-61AD-495F-861F-959EF9701636}" presName="desComposite" presStyleCnt="0"/>
      <dgm:spPr/>
    </dgm:pt>
    <dgm:pt modelId="{33C56E72-93AE-42F8-859C-E17F8DAA8708}" type="pres">
      <dgm:prSet presAssocID="{9C337856-61AD-495F-861F-959EF9701636}" presName="desCircle" presStyleLbl="node1" presStyleIdx="1" presStyleCnt="4"/>
      <dgm:spPr/>
    </dgm:pt>
    <dgm:pt modelId="{11EFAA2B-0A6E-4BD1-A7A9-009AF8D5395F}" type="pres">
      <dgm:prSet presAssocID="{9C337856-61AD-495F-861F-959EF9701636}" presName="chTx" presStyleLbl="revTx" presStyleIdx="3" presStyleCnt="10"/>
      <dgm:spPr/>
    </dgm:pt>
    <dgm:pt modelId="{21BEC02F-3641-43DA-A660-1149E33400BA}" type="pres">
      <dgm:prSet presAssocID="{9C337856-61AD-495F-861F-959EF9701636}" presName="desTx" presStyleLbl="revTx" presStyleIdx="4" presStyleCnt="10">
        <dgm:presLayoutVars>
          <dgm:bulletEnabled val="1"/>
        </dgm:presLayoutVars>
      </dgm:prSet>
      <dgm:spPr/>
    </dgm:pt>
    <dgm:pt modelId="{86D96BEB-40B3-4267-A956-2BA90E161F92}" type="pres">
      <dgm:prSet presAssocID="{9C337856-61AD-495F-861F-959EF9701636}" presName="desBackupRightNorm" presStyleCnt="0"/>
      <dgm:spPr/>
    </dgm:pt>
    <dgm:pt modelId="{10CA5962-718F-4F02-89D4-869D3F54FBF2}" type="pres">
      <dgm:prSet presAssocID="{4C20500C-E460-4319-94ED-3E4D35E018AD}" presName="desSpace" presStyleCnt="0"/>
      <dgm:spPr/>
    </dgm:pt>
    <dgm:pt modelId="{2D990D55-23C0-486D-BC66-73FAF4EF1D7D}" type="pres">
      <dgm:prSet presAssocID="{BA695BD4-23B4-403F-B5A7-3A882B7CAB45}" presName="parComposite" presStyleCnt="0"/>
      <dgm:spPr/>
    </dgm:pt>
    <dgm:pt modelId="{05A6DFB9-DAF3-4897-A4CC-58B40164307C}" type="pres">
      <dgm:prSet presAssocID="{BA695BD4-23B4-403F-B5A7-3A882B7CAB45}" presName="parBigCircle" presStyleLbl="node0" presStyleIdx="1" presStyleCnt="2"/>
      <dgm:spPr/>
    </dgm:pt>
    <dgm:pt modelId="{E5994A7E-60C8-4166-B99A-5C673A79E177}" type="pres">
      <dgm:prSet presAssocID="{BA695BD4-23B4-403F-B5A7-3A882B7CAB45}" presName="parTx" presStyleLbl="revTx" presStyleIdx="5" presStyleCnt="10"/>
      <dgm:spPr/>
    </dgm:pt>
    <dgm:pt modelId="{C8361663-4EFA-4A58-9232-5957FAA35623}" type="pres">
      <dgm:prSet presAssocID="{BA695BD4-23B4-403F-B5A7-3A882B7CAB45}" presName="bSpace" presStyleCnt="0"/>
      <dgm:spPr/>
    </dgm:pt>
    <dgm:pt modelId="{89BC7E37-7345-422F-A999-E0034EC2377B}" type="pres">
      <dgm:prSet presAssocID="{BA695BD4-23B4-403F-B5A7-3A882B7CAB45}" presName="parBackupNorm" presStyleCnt="0"/>
      <dgm:spPr/>
    </dgm:pt>
    <dgm:pt modelId="{2440587F-C0EC-43B6-B66D-D71BE3D6D5CC}" type="pres">
      <dgm:prSet presAssocID="{11F303F8-0D10-48C9-9A08-BABE196D2DDA}" presName="parSpace" presStyleCnt="0"/>
      <dgm:spPr/>
    </dgm:pt>
    <dgm:pt modelId="{FB20AC98-7484-42F1-B460-1B3912D08ACD}" type="pres">
      <dgm:prSet presAssocID="{EE83EE03-2C21-4976-8E4D-ED699AD74FD8}" presName="desBackupLeftNorm" presStyleCnt="0"/>
      <dgm:spPr/>
    </dgm:pt>
    <dgm:pt modelId="{75859D4C-331C-4504-9BD6-BD6FB0522F22}" type="pres">
      <dgm:prSet presAssocID="{EE83EE03-2C21-4976-8E4D-ED699AD74FD8}" presName="desComposite" presStyleCnt="0"/>
      <dgm:spPr/>
    </dgm:pt>
    <dgm:pt modelId="{5BC96BA2-3F7D-4F30-BB60-10BF80A6A1A4}" type="pres">
      <dgm:prSet presAssocID="{EE83EE03-2C21-4976-8E4D-ED699AD74FD8}" presName="desCircle" presStyleLbl="node1" presStyleIdx="2" presStyleCnt="4"/>
      <dgm:spPr/>
    </dgm:pt>
    <dgm:pt modelId="{4445ACCC-2141-474C-8C95-072EF98745EB}" type="pres">
      <dgm:prSet presAssocID="{EE83EE03-2C21-4976-8E4D-ED699AD74FD8}" presName="chTx" presStyleLbl="revTx" presStyleIdx="6" presStyleCnt="10"/>
      <dgm:spPr/>
    </dgm:pt>
    <dgm:pt modelId="{2705A24F-C529-4A96-B1AA-3CFC217734B0}" type="pres">
      <dgm:prSet presAssocID="{EE83EE03-2C21-4976-8E4D-ED699AD74FD8}" presName="desTx" presStyleLbl="revTx" presStyleIdx="7" presStyleCnt="10">
        <dgm:presLayoutVars>
          <dgm:bulletEnabled val="1"/>
        </dgm:presLayoutVars>
      </dgm:prSet>
      <dgm:spPr/>
    </dgm:pt>
    <dgm:pt modelId="{B29DFD61-D9AC-419F-88CC-C8E5D7237192}" type="pres">
      <dgm:prSet presAssocID="{EE83EE03-2C21-4976-8E4D-ED699AD74FD8}" presName="desBackupRightNorm" presStyleCnt="0"/>
      <dgm:spPr/>
    </dgm:pt>
    <dgm:pt modelId="{361FA246-1CA6-4269-B985-0726C717630A}" type="pres">
      <dgm:prSet presAssocID="{2A02FFF1-7D62-494A-9285-AF597DE9840E}" presName="desSpace" presStyleCnt="0"/>
      <dgm:spPr/>
    </dgm:pt>
    <dgm:pt modelId="{991F6471-2442-4BB2-8ACB-B85F7B7891F0}" type="pres">
      <dgm:prSet presAssocID="{091B788C-FC53-4F47-91E6-3987AD4048B8}" presName="desBackupLeftNorm" presStyleCnt="0"/>
      <dgm:spPr/>
    </dgm:pt>
    <dgm:pt modelId="{8868C273-0845-4AB8-9E4B-5A354DDACB26}" type="pres">
      <dgm:prSet presAssocID="{091B788C-FC53-4F47-91E6-3987AD4048B8}" presName="desComposite" presStyleCnt="0"/>
      <dgm:spPr/>
    </dgm:pt>
    <dgm:pt modelId="{2E4CA867-0F32-466E-97BF-DA3D2980B81C}" type="pres">
      <dgm:prSet presAssocID="{091B788C-FC53-4F47-91E6-3987AD4048B8}" presName="desCircle" presStyleLbl="node1" presStyleIdx="3" presStyleCnt="4"/>
      <dgm:spPr/>
    </dgm:pt>
    <dgm:pt modelId="{125E1551-1210-482F-BCC4-EEF8C0128EDE}" type="pres">
      <dgm:prSet presAssocID="{091B788C-FC53-4F47-91E6-3987AD4048B8}" presName="chTx" presStyleLbl="revTx" presStyleIdx="8" presStyleCnt="10"/>
      <dgm:spPr/>
    </dgm:pt>
    <dgm:pt modelId="{2D9E36DA-7445-42E7-B0C3-01C383A4EF54}" type="pres">
      <dgm:prSet presAssocID="{091B788C-FC53-4F47-91E6-3987AD4048B8}" presName="desTx" presStyleLbl="revTx" presStyleIdx="9" presStyleCnt="10">
        <dgm:presLayoutVars>
          <dgm:bulletEnabled val="1"/>
        </dgm:presLayoutVars>
      </dgm:prSet>
      <dgm:spPr/>
    </dgm:pt>
    <dgm:pt modelId="{7E21BB92-B8ED-4268-8BB5-71D731CBA9E1}" type="pres">
      <dgm:prSet presAssocID="{091B788C-FC53-4F47-91E6-3987AD4048B8}" presName="desBackupRightNorm" presStyleCnt="0"/>
      <dgm:spPr/>
    </dgm:pt>
    <dgm:pt modelId="{78C8B4E4-78C8-4F68-9F32-FC797EC8C05F}" type="pres">
      <dgm:prSet presAssocID="{BBB5526F-D227-48F7-B622-473F6F334492}" presName="desSpace" presStyleCnt="0"/>
      <dgm:spPr/>
    </dgm:pt>
  </dgm:ptLst>
  <dgm:cxnLst>
    <dgm:cxn modelId="{B0FB2706-AD42-44A0-9042-53FABB194D1B}" srcId="{C42F5900-B872-46CB-8242-EA042065D1CF}" destId="{9C337856-61AD-495F-861F-959EF9701636}" srcOrd="1" destOrd="0" parTransId="{821412D5-96A1-496B-ABAA-A07747D9BC2B}" sibTransId="{4C20500C-E460-4319-94ED-3E4D35E018AD}"/>
    <dgm:cxn modelId="{45EC890C-1515-40E8-A971-549C5844B2F5}" type="presOf" srcId="{3B93D445-2D1C-4403-A7A5-4150666E9EC4}" destId="{5C40700A-AFD5-43B7-ACC9-16B679CF6B4A}" srcOrd="0" destOrd="0" presId="urn:microsoft.com/office/officeart/2008/layout/CircleAccentTimeline"/>
    <dgm:cxn modelId="{4AE0090E-D634-4E04-A7E2-72E6F20F1272}" srcId="{C42F5900-B872-46CB-8242-EA042065D1CF}" destId="{3B93D445-2D1C-4403-A7A5-4150666E9EC4}" srcOrd="0" destOrd="0" parTransId="{5ABFCE88-EA5E-4218-8376-5B86E3782B4E}" sibTransId="{C51E1A14-530E-4D35-9235-E45767F33A49}"/>
    <dgm:cxn modelId="{712B5128-7932-41BA-8A0A-FE60A7D4E4FB}" srcId="{C4DBCA9E-070B-4F83-BD1E-D31BCA87F93A}" destId="{BA695BD4-23B4-403F-B5A7-3A882B7CAB45}" srcOrd="1" destOrd="0" parTransId="{09F8C4A7-D8BC-435E-B812-3119B39A72FF}" sibTransId="{11F303F8-0D10-48C9-9A08-BABE196D2DDA}"/>
    <dgm:cxn modelId="{57176736-14E2-4F36-837B-06F73468A25B}" type="presOf" srcId="{C4DBCA9E-070B-4F83-BD1E-D31BCA87F93A}" destId="{2A7CCD31-88C9-4A99-83E1-A0C1BAFEA9C4}" srcOrd="0" destOrd="0" presId="urn:microsoft.com/office/officeart/2008/layout/CircleAccentTimeline"/>
    <dgm:cxn modelId="{81FD0667-46D5-49BE-A68D-F3968FED5D93}" type="presOf" srcId="{BA695BD4-23B4-403F-B5A7-3A882B7CAB45}" destId="{E5994A7E-60C8-4166-B99A-5C673A79E177}" srcOrd="0" destOrd="0" presId="urn:microsoft.com/office/officeart/2008/layout/CircleAccentTimeline"/>
    <dgm:cxn modelId="{3B06A679-5B92-40A8-B2BF-7F31BFB4704C}" type="presOf" srcId="{9C337856-61AD-495F-861F-959EF9701636}" destId="{11EFAA2B-0A6E-4BD1-A7A9-009AF8D5395F}" srcOrd="0" destOrd="0" presId="urn:microsoft.com/office/officeart/2008/layout/CircleAccentTimeline"/>
    <dgm:cxn modelId="{E6621B7C-EC68-4226-84C1-3A2A06E887B8}" srcId="{BA695BD4-23B4-403F-B5A7-3A882B7CAB45}" destId="{091B788C-FC53-4F47-91E6-3987AD4048B8}" srcOrd="1" destOrd="0" parTransId="{16CB1DC5-5A80-4FA8-B9F6-29548DC02EAA}" sibTransId="{BBB5526F-D227-48F7-B622-473F6F334492}"/>
    <dgm:cxn modelId="{98709290-392F-45EF-ABCE-680E415020E5}" srcId="{C4DBCA9E-070B-4F83-BD1E-D31BCA87F93A}" destId="{C42F5900-B872-46CB-8242-EA042065D1CF}" srcOrd="0" destOrd="0" parTransId="{54A49DA0-61B8-4BC1-92AD-65D9D72640A6}" sibTransId="{883F848C-544D-4C39-9311-EE2A30451A86}"/>
    <dgm:cxn modelId="{FB7D9EA6-B41A-4B7A-93AB-C8944F2C40D5}" type="presOf" srcId="{EE83EE03-2C21-4976-8E4D-ED699AD74FD8}" destId="{4445ACCC-2141-474C-8C95-072EF98745EB}" srcOrd="0" destOrd="0" presId="urn:microsoft.com/office/officeart/2008/layout/CircleAccentTimeline"/>
    <dgm:cxn modelId="{BB8AB4CF-6474-4E0E-B1F5-1DB303EA2B26}" type="presOf" srcId="{091B788C-FC53-4F47-91E6-3987AD4048B8}" destId="{125E1551-1210-482F-BCC4-EEF8C0128EDE}" srcOrd="0" destOrd="0" presId="urn:microsoft.com/office/officeart/2008/layout/CircleAccentTimeline"/>
    <dgm:cxn modelId="{DDEA72DD-F9FB-400F-8B55-F1D9E87179D1}" type="presOf" srcId="{C42F5900-B872-46CB-8242-EA042065D1CF}" destId="{36CD5C90-539F-416F-9576-A43201517468}" srcOrd="0" destOrd="0" presId="urn:microsoft.com/office/officeart/2008/layout/CircleAccentTimeline"/>
    <dgm:cxn modelId="{0DEEE4E7-D6A8-4AA0-9AAA-6002E520674E}" srcId="{BA695BD4-23B4-403F-B5A7-3A882B7CAB45}" destId="{EE83EE03-2C21-4976-8E4D-ED699AD74FD8}" srcOrd="0" destOrd="0" parTransId="{F800814E-CF5A-4ADA-9116-5906312BB652}" sibTransId="{2A02FFF1-7D62-494A-9285-AF597DE9840E}"/>
    <dgm:cxn modelId="{0D0D6DC0-A667-4D81-9FB0-5BFD7F52942D}" type="presParOf" srcId="{2A7CCD31-88C9-4A99-83E1-A0C1BAFEA9C4}" destId="{752F08EC-0D54-49E0-9F3A-4BDE0DA52764}" srcOrd="0" destOrd="0" presId="urn:microsoft.com/office/officeart/2008/layout/CircleAccentTimeline"/>
    <dgm:cxn modelId="{A0506330-1490-4335-ABAE-70F785CEAB4B}" type="presParOf" srcId="{752F08EC-0D54-49E0-9F3A-4BDE0DA52764}" destId="{F7B8EAB1-26F5-4214-AAA7-4A815E7D3087}" srcOrd="0" destOrd="0" presId="urn:microsoft.com/office/officeart/2008/layout/CircleAccentTimeline"/>
    <dgm:cxn modelId="{236009B9-66BC-4F2C-A4F4-59F7CD51E802}" type="presParOf" srcId="{752F08EC-0D54-49E0-9F3A-4BDE0DA52764}" destId="{36CD5C90-539F-416F-9576-A43201517468}" srcOrd="1" destOrd="0" presId="urn:microsoft.com/office/officeart/2008/layout/CircleAccentTimeline"/>
    <dgm:cxn modelId="{D290EA94-74A8-4C5F-B650-24715FAC7950}" type="presParOf" srcId="{752F08EC-0D54-49E0-9F3A-4BDE0DA52764}" destId="{CC07E03B-5BD6-48B9-9BFB-E9C435B895F7}" srcOrd="2" destOrd="0" presId="urn:microsoft.com/office/officeart/2008/layout/CircleAccentTimeline"/>
    <dgm:cxn modelId="{0DA33BF8-21F5-4D39-BEA9-FA744DE84D2A}" type="presParOf" srcId="{2A7CCD31-88C9-4A99-83E1-A0C1BAFEA9C4}" destId="{E547F871-515D-4B39-BA32-7C9EBA547DB8}" srcOrd="1" destOrd="0" presId="urn:microsoft.com/office/officeart/2008/layout/CircleAccentTimeline"/>
    <dgm:cxn modelId="{E8E86549-453C-4F35-9BB6-4DAE13D31C79}" type="presParOf" srcId="{2A7CCD31-88C9-4A99-83E1-A0C1BAFEA9C4}" destId="{5CB6C15D-7B3C-4C08-9744-528C5AD6FDE5}" srcOrd="2" destOrd="0" presId="urn:microsoft.com/office/officeart/2008/layout/CircleAccentTimeline"/>
    <dgm:cxn modelId="{43EB7B82-5EBB-4F77-952B-D8E2B2C35321}" type="presParOf" srcId="{2A7CCD31-88C9-4A99-83E1-A0C1BAFEA9C4}" destId="{51FBBDB1-55B1-4692-97A0-1FC0EEA701C8}" srcOrd="3" destOrd="0" presId="urn:microsoft.com/office/officeart/2008/layout/CircleAccentTimeline"/>
    <dgm:cxn modelId="{B424AAB7-8F17-4CCB-BD31-7027A3BC4F90}" type="presParOf" srcId="{2A7CCD31-88C9-4A99-83E1-A0C1BAFEA9C4}" destId="{C6E554AD-8EB6-484E-B6DA-C88EACB6024C}" srcOrd="4" destOrd="0" presId="urn:microsoft.com/office/officeart/2008/layout/CircleAccentTimeline"/>
    <dgm:cxn modelId="{DC54002A-D7A3-4655-82E0-BE7C77418E92}" type="presParOf" srcId="{C6E554AD-8EB6-484E-B6DA-C88EACB6024C}" destId="{F3C90786-C609-474E-81C3-52F5331BF162}" srcOrd="0" destOrd="0" presId="urn:microsoft.com/office/officeart/2008/layout/CircleAccentTimeline"/>
    <dgm:cxn modelId="{2ED757B5-9055-4412-9B71-8F45FFD11D75}" type="presParOf" srcId="{C6E554AD-8EB6-484E-B6DA-C88EACB6024C}" destId="{5C40700A-AFD5-43B7-ACC9-16B679CF6B4A}" srcOrd="1" destOrd="0" presId="urn:microsoft.com/office/officeart/2008/layout/CircleAccentTimeline"/>
    <dgm:cxn modelId="{E6ADB274-73B8-498E-AE4D-74B6AD578CA7}" type="presParOf" srcId="{C6E554AD-8EB6-484E-B6DA-C88EACB6024C}" destId="{DC3CA443-8082-453C-A22C-39997DB0960B}" srcOrd="2" destOrd="0" presId="urn:microsoft.com/office/officeart/2008/layout/CircleAccentTimeline"/>
    <dgm:cxn modelId="{FCAF6DA1-67BA-4BF8-BC63-97EE3D9AD388}" type="presParOf" srcId="{2A7CCD31-88C9-4A99-83E1-A0C1BAFEA9C4}" destId="{F8A9FC1B-743E-4DAB-8E00-FBEE44CCFB0E}" srcOrd="5" destOrd="0" presId="urn:microsoft.com/office/officeart/2008/layout/CircleAccentTimeline"/>
    <dgm:cxn modelId="{84705D2F-219F-4959-863E-E312658935F5}" type="presParOf" srcId="{2A7CCD31-88C9-4A99-83E1-A0C1BAFEA9C4}" destId="{F0657D02-ABFD-445B-AAE4-F41C2000F514}" srcOrd="6" destOrd="0" presId="urn:microsoft.com/office/officeart/2008/layout/CircleAccentTimeline"/>
    <dgm:cxn modelId="{0DB020E0-AF24-48F2-A2F9-22D232D92225}" type="presParOf" srcId="{2A7CCD31-88C9-4A99-83E1-A0C1BAFEA9C4}" destId="{502554EE-3B14-44CC-B7B0-26C47573A18E}" srcOrd="7" destOrd="0" presId="urn:microsoft.com/office/officeart/2008/layout/CircleAccentTimeline"/>
    <dgm:cxn modelId="{DA062AE4-B7E3-4630-A7F5-FA177C66F86D}" type="presParOf" srcId="{2A7CCD31-88C9-4A99-83E1-A0C1BAFEA9C4}" destId="{269EBA41-E665-4E67-BBB1-7321934458B4}" srcOrd="8" destOrd="0" presId="urn:microsoft.com/office/officeart/2008/layout/CircleAccentTimeline"/>
    <dgm:cxn modelId="{B6410084-35FE-4B55-AC4F-A0E161CAFE44}" type="presParOf" srcId="{269EBA41-E665-4E67-BBB1-7321934458B4}" destId="{33C56E72-93AE-42F8-859C-E17F8DAA8708}" srcOrd="0" destOrd="0" presId="urn:microsoft.com/office/officeart/2008/layout/CircleAccentTimeline"/>
    <dgm:cxn modelId="{BD22A742-4A1F-4655-87D0-81B4F8A8A1CE}" type="presParOf" srcId="{269EBA41-E665-4E67-BBB1-7321934458B4}" destId="{11EFAA2B-0A6E-4BD1-A7A9-009AF8D5395F}" srcOrd="1" destOrd="0" presId="urn:microsoft.com/office/officeart/2008/layout/CircleAccentTimeline"/>
    <dgm:cxn modelId="{96452DF6-841B-410A-9686-5BF70B43CBC2}" type="presParOf" srcId="{269EBA41-E665-4E67-BBB1-7321934458B4}" destId="{21BEC02F-3641-43DA-A660-1149E33400BA}" srcOrd="2" destOrd="0" presId="urn:microsoft.com/office/officeart/2008/layout/CircleAccentTimeline"/>
    <dgm:cxn modelId="{B087B3B5-B05F-40AC-AC6F-A83121433A86}" type="presParOf" srcId="{2A7CCD31-88C9-4A99-83E1-A0C1BAFEA9C4}" destId="{86D96BEB-40B3-4267-A956-2BA90E161F92}" srcOrd="9" destOrd="0" presId="urn:microsoft.com/office/officeart/2008/layout/CircleAccentTimeline"/>
    <dgm:cxn modelId="{B3561FCB-E6F2-435E-ABDC-4048BB0CFC44}" type="presParOf" srcId="{2A7CCD31-88C9-4A99-83E1-A0C1BAFEA9C4}" destId="{10CA5962-718F-4F02-89D4-869D3F54FBF2}" srcOrd="10" destOrd="0" presId="urn:microsoft.com/office/officeart/2008/layout/CircleAccentTimeline"/>
    <dgm:cxn modelId="{BA228EF8-3A43-4C45-892E-F6031108FFEA}" type="presParOf" srcId="{2A7CCD31-88C9-4A99-83E1-A0C1BAFEA9C4}" destId="{2D990D55-23C0-486D-BC66-73FAF4EF1D7D}" srcOrd="11" destOrd="0" presId="urn:microsoft.com/office/officeart/2008/layout/CircleAccentTimeline"/>
    <dgm:cxn modelId="{9F1B3D92-5967-4207-8535-3780CD4C5CE3}" type="presParOf" srcId="{2D990D55-23C0-486D-BC66-73FAF4EF1D7D}" destId="{05A6DFB9-DAF3-4897-A4CC-58B40164307C}" srcOrd="0" destOrd="0" presId="urn:microsoft.com/office/officeart/2008/layout/CircleAccentTimeline"/>
    <dgm:cxn modelId="{B9C56741-8B24-4CC5-B499-330F40D34344}" type="presParOf" srcId="{2D990D55-23C0-486D-BC66-73FAF4EF1D7D}" destId="{E5994A7E-60C8-4166-B99A-5C673A79E177}" srcOrd="1" destOrd="0" presId="urn:microsoft.com/office/officeart/2008/layout/CircleAccentTimeline"/>
    <dgm:cxn modelId="{503190FF-021B-42EB-8053-C5AD69907E5D}" type="presParOf" srcId="{2D990D55-23C0-486D-BC66-73FAF4EF1D7D}" destId="{C8361663-4EFA-4A58-9232-5957FAA35623}" srcOrd="2" destOrd="0" presId="urn:microsoft.com/office/officeart/2008/layout/CircleAccentTimeline"/>
    <dgm:cxn modelId="{1BB2B3A4-CD7E-4E96-BB73-357DDDC1C00C}" type="presParOf" srcId="{2A7CCD31-88C9-4A99-83E1-A0C1BAFEA9C4}" destId="{89BC7E37-7345-422F-A999-E0034EC2377B}" srcOrd="12" destOrd="0" presId="urn:microsoft.com/office/officeart/2008/layout/CircleAccentTimeline"/>
    <dgm:cxn modelId="{3A837301-5388-46F1-B811-0BD4A670E27A}" type="presParOf" srcId="{2A7CCD31-88C9-4A99-83E1-A0C1BAFEA9C4}" destId="{2440587F-C0EC-43B6-B66D-D71BE3D6D5CC}" srcOrd="13" destOrd="0" presId="urn:microsoft.com/office/officeart/2008/layout/CircleAccentTimeline"/>
    <dgm:cxn modelId="{9F4F845D-AE50-446A-B961-8F5F1B4C9EAD}" type="presParOf" srcId="{2A7CCD31-88C9-4A99-83E1-A0C1BAFEA9C4}" destId="{FB20AC98-7484-42F1-B460-1B3912D08ACD}" srcOrd="14" destOrd="0" presId="urn:microsoft.com/office/officeart/2008/layout/CircleAccentTimeline"/>
    <dgm:cxn modelId="{5A29C286-DC35-4EE6-ADC4-451306956399}" type="presParOf" srcId="{2A7CCD31-88C9-4A99-83E1-A0C1BAFEA9C4}" destId="{75859D4C-331C-4504-9BD6-BD6FB0522F22}" srcOrd="15" destOrd="0" presId="urn:microsoft.com/office/officeart/2008/layout/CircleAccentTimeline"/>
    <dgm:cxn modelId="{D669F2F8-84AF-4864-BE58-2A765B591D68}" type="presParOf" srcId="{75859D4C-331C-4504-9BD6-BD6FB0522F22}" destId="{5BC96BA2-3F7D-4F30-BB60-10BF80A6A1A4}" srcOrd="0" destOrd="0" presId="urn:microsoft.com/office/officeart/2008/layout/CircleAccentTimeline"/>
    <dgm:cxn modelId="{6F80DDFE-A326-475F-8491-B1D2E37CC446}" type="presParOf" srcId="{75859D4C-331C-4504-9BD6-BD6FB0522F22}" destId="{4445ACCC-2141-474C-8C95-072EF98745EB}" srcOrd="1" destOrd="0" presId="urn:microsoft.com/office/officeart/2008/layout/CircleAccentTimeline"/>
    <dgm:cxn modelId="{C0BD5CF0-1BCC-4AAC-B933-E3EF5FC80122}" type="presParOf" srcId="{75859D4C-331C-4504-9BD6-BD6FB0522F22}" destId="{2705A24F-C529-4A96-B1AA-3CFC217734B0}" srcOrd="2" destOrd="0" presId="urn:microsoft.com/office/officeart/2008/layout/CircleAccentTimeline"/>
    <dgm:cxn modelId="{18C94A19-4122-4E24-A0DE-337F62C63835}" type="presParOf" srcId="{2A7CCD31-88C9-4A99-83E1-A0C1BAFEA9C4}" destId="{B29DFD61-D9AC-419F-88CC-C8E5D7237192}" srcOrd="16" destOrd="0" presId="urn:microsoft.com/office/officeart/2008/layout/CircleAccentTimeline"/>
    <dgm:cxn modelId="{B6BA63BC-4AB6-4D14-BA79-AD4C30747475}" type="presParOf" srcId="{2A7CCD31-88C9-4A99-83E1-A0C1BAFEA9C4}" destId="{361FA246-1CA6-4269-B985-0726C717630A}" srcOrd="17" destOrd="0" presId="urn:microsoft.com/office/officeart/2008/layout/CircleAccentTimeline"/>
    <dgm:cxn modelId="{DF8B5AD5-334E-4C76-9415-2CD5133087A5}" type="presParOf" srcId="{2A7CCD31-88C9-4A99-83E1-A0C1BAFEA9C4}" destId="{991F6471-2442-4BB2-8ACB-B85F7B7891F0}" srcOrd="18" destOrd="0" presId="urn:microsoft.com/office/officeart/2008/layout/CircleAccentTimeline"/>
    <dgm:cxn modelId="{1CA770E8-7974-4256-AF78-D3D56C00B86E}" type="presParOf" srcId="{2A7CCD31-88C9-4A99-83E1-A0C1BAFEA9C4}" destId="{8868C273-0845-4AB8-9E4B-5A354DDACB26}" srcOrd="19" destOrd="0" presId="urn:microsoft.com/office/officeart/2008/layout/CircleAccentTimeline"/>
    <dgm:cxn modelId="{022B2463-7D09-4551-813A-2300ACB7D9C1}" type="presParOf" srcId="{8868C273-0845-4AB8-9E4B-5A354DDACB26}" destId="{2E4CA867-0F32-466E-97BF-DA3D2980B81C}" srcOrd="0" destOrd="0" presId="urn:microsoft.com/office/officeart/2008/layout/CircleAccentTimeline"/>
    <dgm:cxn modelId="{67D8CF44-7201-4C66-A973-DA3F184B3FAF}" type="presParOf" srcId="{8868C273-0845-4AB8-9E4B-5A354DDACB26}" destId="{125E1551-1210-482F-BCC4-EEF8C0128EDE}" srcOrd="1" destOrd="0" presId="urn:microsoft.com/office/officeart/2008/layout/CircleAccentTimeline"/>
    <dgm:cxn modelId="{07C3256F-3156-4F63-94D7-1DC1FA08CDF8}" type="presParOf" srcId="{8868C273-0845-4AB8-9E4B-5A354DDACB26}" destId="{2D9E36DA-7445-42E7-B0C3-01C383A4EF54}" srcOrd="2" destOrd="0" presId="urn:microsoft.com/office/officeart/2008/layout/CircleAccentTimeline"/>
    <dgm:cxn modelId="{1E4AD468-254E-4E8B-874F-648C9BE52F00}" type="presParOf" srcId="{2A7CCD31-88C9-4A99-83E1-A0C1BAFEA9C4}" destId="{7E21BB92-B8ED-4268-8BB5-71D731CBA9E1}" srcOrd="20" destOrd="0" presId="urn:microsoft.com/office/officeart/2008/layout/CircleAccentTimeline"/>
    <dgm:cxn modelId="{2EACC3FF-0DBE-40BB-926D-93F6072F2741}" type="presParOf" srcId="{2A7CCD31-88C9-4A99-83E1-A0C1BAFEA9C4}" destId="{78C8B4E4-78C8-4F68-9F32-FC797EC8C05F}" srcOrd="21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8EAB1-26F5-4214-AAA7-4A815E7D3087}">
      <dsp:nvSpPr>
        <dsp:cNvPr id="0" name=""/>
        <dsp:cNvSpPr/>
      </dsp:nvSpPr>
      <dsp:spPr>
        <a:xfrm>
          <a:off x="1292097" y="2293908"/>
          <a:ext cx="1902751" cy="1902751"/>
        </a:xfrm>
        <a:prstGeom prst="donut">
          <a:avLst>
            <a:gd name="adj" fmla="val 20000"/>
          </a:avLst>
        </a:prstGeom>
        <a:solidFill>
          <a:schemeClr val="accent3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CD5C90-539F-416F-9576-A43201517468}">
      <dsp:nvSpPr>
        <dsp:cNvPr id="0" name=""/>
        <dsp:cNvSpPr/>
      </dsp:nvSpPr>
      <dsp:spPr>
        <a:xfrm rot="17700000">
          <a:off x="1962540" y="742778"/>
          <a:ext cx="2365331" cy="1139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0" tIns="0" rIns="0" bIns="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solidFill>
              <a:srgbClr val="515151"/>
            </a:solidFill>
          </a:endParaRPr>
        </a:p>
      </dsp:txBody>
      <dsp:txXfrm>
        <a:off x="1962540" y="742778"/>
        <a:ext cx="2365331" cy="1139906"/>
      </dsp:txXfrm>
    </dsp:sp>
    <dsp:sp modelId="{F3C90786-C609-474E-81C3-52F5331BF162}">
      <dsp:nvSpPr>
        <dsp:cNvPr id="0" name=""/>
        <dsp:cNvSpPr/>
      </dsp:nvSpPr>
      <dsp:spPr>
        <a:xfrm>
          <a:off x="3338170" y="2751460"/>
          <a:ext cx="987648" cy="987648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40700A-AFD5-43B7-ACC9-16B679CF6B4A}">
      <dsp:nvSpPr>
        <dsp:cNvPr id="0" name=""/>
        <dsp:cNvSpPr/>
      </dsp:nvSpPr>
      <dsp:spPr>
        <a:xfrm rot="17700000">
          <a:off x="2168435" y="4126110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2168435" y="4126110"/>
        <a:ext cx="2046122" cy="986563"/>
      </dsp:txXfrm>
    </dsp:sp>
    <dsp:sp modelId="{DC3CA443-8082-453C-A22C-39997DB0960B}">
      <dsp:nvSpPr>
        <dsp:cNvPr id="0" name=""/>
        <dsp:cNvSpPr/>
      </dsp:nvSpPr>
      <dsp:spPr>
        <a:xfrm rot="17700000">
          <a:off x="3449430" y="1377894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C56E72-93AE-42F8-859C-E17F8DAA8708}">
      <dsp:nvSpPr>
        <dsp:cNvPr id="0" name=""/>
        <dsp:cNvSpPr/>
      </dsp:nvSpPr>
      <dsp:spPr>
        <a:xfrm>
          <a:off x="4468988" y="2751460"/>
          <a:ext cx="987648" cy="987648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EFAA2B-0A6E-4BD1-A7A9-009AF8D5395F}">
      <dsp:nvSpPr>
        <dsp:cNvPr id="0" name=""/>
        <dsp:cNvSpPr/>
      </dsp:nvSpPr>
      <dsp:spPr>
        <a:xfrm rot="17700000">
          <a:off x="3299254" y="4126110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3299254" y="4126110"/>
        <a:ext cx="2046122" cy="986563"/>
      </dsp:txXfrm>
    </dsp:sp>
    <dsp:sp modelId="{21BEC02F-3641-43DA-A660-1149E33400BA}">
      <dsp:nvSpPr>
        <dsp:cNvPr id="0" name=""/>
        <dsp:cNvSpPr/>
      </dsp:nvSpPr>
      <dsp:spPr>
        <a:xfrm rot="17700000">
          <a:off x="4580248" y="1377894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A6DFB9-DAF3-4897-A4CC-58B40164307C}">
      <dsp:nvSpPr>
        <dsp:cNvPr id="0" name=""/>
        <dsp:cNvSpPr/>
      </dsp:nvSpPr>
      <dsp:spPr>
        <a:xfrm>
          <a:off x="5599958" y="2293908"/>
          <a:ext cx="1902751" cy="1902751"/>
        </a:xfrm>
        <a:prstGeom prst="donut">
          <a:avLst>
            <a:gd name="adj" fmla="val 20000"/>
          </a:avLst>
        </a:prstGeom>
        <a:solidFill>
          <a:schemeClr val="accent3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94A7E-60C8-4166-B99A-5C673A79E177}">
      <dsp:nvSpPr>
        <dsp:cNvPr id="0" name=""/>
        <dsp:cNvSpPr/>
      </dsp:nvSpPr>
      <dsp:spPr>
        <a:xfrm rot="17700000">
          <a:off x="6270402" y="742778"/>
          <a:ext cx="2365331" cy="113990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0" tIns="0" rIns="0" bIns="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solidFill>
              <a:srgbClr val="515151"/>
            </a:solidFill>
          </a:endParaRPr>
        </a:p>
      </dsp:txBody>
      <dsp:txXfrm>
        <a:off x="6270402" y="742778"/>
        <a:ext cx="2365331" cy="1139906"/>
      </dsp:txXfrm>
    </dsp:sp>
    <dsp:sp modelId="{5BC96BA2-3F7D-4F30-BB60-10BF80A6A1A4}">
      <dsp:nvSpPr>
        <dsp:cNvPr id="0" name=""/>
        <dsp:cNvSpPr/>
      </dsp:nvSpPr>
      <dsp:spPr>
        <a:xfrm>
          <a:off x="7646031" y="2751460"/>
          <a:ext cx="987648" cy="987648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45ACCC-2141-474C-8C95-072EF98745EB}">
      <dsp:nvSpPr>
        <dsp:cNvPr id="0" name=""/>
        <dsp:cNvSpPr/>
      </dsp:nvSpPr>
      <dsp:spPr>
        <a:xfrm rot="17700000">
          <a:off x="6476297" y="4126110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6476297" y="4126110"/>
        <a:ext cx="2046122" cy="986563"/>
      </dsp:txXfrm>
    </dsp:sp>
    <dsp:sp modelId="{2705A24F-C529-4A96-B1AA-3CFC217734B0}">
      <dsp:nvSpPr>
        <dsp:cNvPr id="0" name=""/>
        <dsp:cNvSpPr/>
      </dsp:nvSpPr>
      <dsp:spPr>
        <a:xfrm rot="17700000">
          <a:off x="7757291" y="1377894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CA867-0F32-466E-97BF-DA3D2980B81C}">
      <dsp:nvSpPr>
        <dsp:cNvPr id="0" name=""/>
        <dsp:cNvSpPr/>
      </dsp:nvSpPr>
      <dsp:spPr>
        <a:xfrm>
          <a:off x="8776850" y="2751460"/>
          <a:ext cx="987648" cy="987648"/>
        </a:xfrm>
        <a:prstGeom prst="ellipse">
          <a:avLst/>
        </a:prstGeom>
        <a:solidFill>
          <a:schemeClr val="accent3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5E1551-1210-482F-BCC4-EEF8C0128EDE}">
      <dsp:nvSpPr>
        <dsp:cNvPr id="0" name=""/>
        <dsp:cNvSpPr/>
      </dsp:nvSpPr>
      <dsp:spPr>
        <a:xfrm rot="17700000">
          <a:off x="7607115" y="4126110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0" numCol="1" spcCol="1270" anchor="ctr" anchorCtr="0">
          <a:noAutofit/>
        </a:bodyPr>
        <a:lstStyle/>
        <a:p>
          <a:pPr marL="0" lvl="0" indent="0" algn="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 dirty="0">
            <a:solidFill>
              <a:srgbClr val="515151"/>
            </a:solidFill>
          </a:endParaRPr>
        </a:p>
      </dsp:txBody>
      <dsp:txXfrm>
        <a:off x="7607115" y="4126110"/>
        <a:ext cx="2046122" cy="986563"/>
      </dsp:txXfrm>
    </dsp:sp>
    <dsp:sp modelId="{2D9E36DA-7445-42E7-B0C3-01C383A4EF54}">
      <dsp:nvSpPr>
        <dsp:cNvPr id="0" name=""/>
        <dsp:cNvSpPr/>
      </dsp:nvSpPr>
      <dsp:spPr>
        <a:xfrm rot="17700000">
          <a:off x="8888110" y="1377894"/>
          <a:ext cx="2046122" cy="9865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5810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E507E4F-0347-4E3E-9B3A-E53BAD07E3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51206400" cy="28803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D042463-2C25-4F43-9875-73818C81CC5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" y="0"/>
            <a:ext cx="51206377" cy="5350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049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1157660" y="279036"/>
            <a:ext cx="29686212" cy="143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ctr" anchorCtr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9600" b="1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o s t e r   t </a:t>
            </a:r>
            <a:r>
              <a:rPr lang="en-GB" sz="9600" b="1" dirty="0" err="1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GB" sz="9600" b="1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 l e   g o e s   h e r e</a:t>
            </a:r>
            <a:endParaRPr lang="en-AU" sz="9600" dirty="0">
              <a:solidFill>
                <a:srgbClr val="0075B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76129" y="5962699"/>
            <a:ext cx="11982771" cy="3673671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Introduction</a:t>
            </a:r>
          </a:p>
          <a:p>
            <a:pPr defTabSz="967331" eaLnBrk="0" hangingPunct="0">
              <a:spcBef>
                <a:spcPct val="5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 may edit the size of the font, the sections distribution and the color scheme if wanted. All modifications concerning the background/title display are to be done at a Master Slide level.</a:t>
            </a:r>
          </a:p>
          <a:p>
            <a:pPr defTabSz="967331"/>
            <a:endParaRPr lang="en-AU" sz="3048" dirty="0">
              <a:solidFill>
                <a:srgbClr val="00226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12774181" y="20820184"/>
            <a:ext cx="15134578" cy="6651692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Conclusions</a:t>
            </a:r>
          </a:p>
          <a:p>
            <a:pPr defTabSz="967331">
              <a:spcBef>
                <a:spcPct val="50000"/>
              </a:spcBef>
            </a:pPr>
            <a:r>
              <a:rPr lang="en-CA" sz="304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Highlight this text and replace with your own text. </a:t>
            </a:r>
          </a:p>
          <a:p>
            <a:pPr defTabSz="967331"/>
            <a:endParaRPr lang="en-US" sz="4057" b="1" dirty="0">
              <a:solidFill>
                <a:srgbClr val="00226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967331"/>
            <a:endParaRPr lang="en-US" sz="4057" b="1" dirty="0">
              <a:solidFill>
                <a:srgbClr val="00226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2774181" y="5962699"/>
            <a:ext cx="37950929" cy="14505793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  <a:miter lim="800000"/>
            <a:headEnd/>
            <a:tailEnd/>
          </a:ln>
          <a:effectLst/>
        </p:spPr>
        <p:txBody>
          <a:bodyPr lIns="381518" tIns="381518" rIns="381518" bIns="381518" numCol="1" spcCol="720685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Results</a:t>
            </a:r>
            <a:endParaRPr lang="en-AU" sz="1626" dirty="0">
              <a:solidFill>
                <a:srgbClr val="0075B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476129" y="15508558"/>
            <a:ext cx="11982772" cy="11963318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5356" indent="-405356"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</a:t>
            </a:r>
          </a:p>
          <a:p>
            <a:pPr marL="405356" indent="-405356" defTabSz="967331" eaLnBrk="0" hangingPunct="0">
              <a:buSzPct val="60000"/>
            </a:pP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Tips for making a successful poster: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Re-write your paper into poster format i.e.. simplify everything, avoid data overkill. 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Headings of more than 6 words should be in upper and lower case, not all capitals. Simplify the titles.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to write whole sentences in capitals or underline to stress your point, use </a:t>
            </a:r>
            <a:r>
              <a:rPr lang="en-AU" sz="284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bold</a:t>
            </a: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characters instead.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When laying out your poster, leave white space around your text. Don</a:t>
            </a:r>
            <a:r>
              <a:rPr lang="ja-JP" altLang="en-AU" sz="2845" dirty="0">
                <a:latin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 overcrowd your poster.</a:t>
            </a:r>
          </a:p>
          <a:p>
            <a:pPr marL="703070" indent="-703070" defTabSz="967331" eaLnBrk="0" hangingPunct="0">
              <a:buFont typeface="Arial"/>
              <a:buChar char="•"/>
            </a:pPr>
            <a:r>
              <a:rPr lang="en-AU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Spell check and get someone else to proof-read.</a:t>
            </a:r>
            <a:endParaRPr lang="en-US" sz="2845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39192149" y="20820182"/>
            <a:ext cx="11532961" cy="3200576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GB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Acknowledgements</a:t>
            </a:r>
          </a:p>
          <a:p>
            <a:pPr defTabSz="967331" eaLnBrk="0" hangingPunct="0">
              <a:spcBef>
                <a:spcPct val="50000"/>
              </a:spcBef>
            </a:pPr>
            <a:r>
              <a:rPr lang="en-AU" sz="304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Highlight this text and replace with your own text. </a:t>
            </a:r>
            <a:endParaRPr lang="en-US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Text Box 10"/>
          <p:cNvSpPr txBox="1">
            <a:spLocks noChangeArrowheads="1"/>
          </p:cNvSpPr>
          <p:nvPr/>
        </p:nvSpPr>
        <p:spPr bwMode="auto">
          <a:xfrm>
            <a:off x="476129" y="10030924"/>
            <a:ext cx="11982772" cy="5083079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AIM</a:t>
            </a:r>
          </a:p>
          <a:p>
            <a:pPr>
              <a:spcBef>
                <a:spcPct val="2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to use this poster template:</a:t>
            </a:r>
          </a:p>
          <a:p>
            <a:pPr>
              <a:spcBef>
                <a:spcPct val="2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Highlight this text and replace it by typing in your own text, or copy and paste your text from a MS Word document or a PowerPoint slide presentation. </a:t>
            </a:r>
          </a:p>
          <a:p>
            <a:pPr>
              <a:spcBef>
                <a:spcPct val="20000"/>
              </a:spcBef>
            </a:pPr>
            <a:endParaRPr lang="en-CA" sz="2845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2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body text / font size should be </a:t>
            </a:r>
            <a:r>
              <a:rPr lang="en-CA" sz="2845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smaller than 20 points</a:t>
            </a: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Keep body text left-aligned, do not justify text.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8224039" y="20820182"/>
            <a:ext cx="10608354" cy="6651691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US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References</a:t>
            </a:r>
          </a:p>
          <a:p>
            <a:r>
              <a:rPr lang="en-AU" sz="304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Highlight this text and replace with your own text.</a:t>
            </a:r>
            <a:br>
              <a:rPr lang="en-AU" sz="304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en-AU" sz="304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25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be Vancouver style i.e. 1 </a:t>
            </a:r>
            <a:r>
              <a:rPr lang="en-US" sz="254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Meyer J-P et al</a:t>
            </a:r>
            <a:r>
              <a:rPr lang="en-US" sz="25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The treatment of high-grade superficial bladder cancer and carcinoma in situ with BCG – a questionnaire survey of Consultant practice in England and Wales. </a:t>
            </a:r>
            <a:r>
              <a:rPr lang="en-US" sz="254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Urol</a:t>
            </a:r>
            <a:r>
              <a:rPr lang="en-US" sz="254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540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Oncol</a:t>
            </a:r>
            <a:r>
              <a:rPr lang="en-US" sz="254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2002; 2;: 77-80</a:t>
            </a:r>
            <a:r>
              <a:rPr lang="en-US" sz="25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AU" sz="254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defTabSz="967331" eaLnBrk="0" hangingPunct="0">
              <a:spcBef>
                <a:spcPct val="50000"/>
              </a:spcBef>
            </a:pPr>
            <a:r>
              <a:rPr lang="en-AU" sz="2540" dirty="0">
                <a:solidFill>
                  <a:srgbClr val="3C4B4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2540" dirty="0">
              <a:solidFill>
                <a:srgbClr val="3C4B4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31556553" y="6527955"/>
            <a:ext cx="5835864" cy="7254668"/>
          </a:xfrm>
          <a:prstGeom prst="rect">
            <a:avLst/>
          </a:prstGeom>
          <a:solidFill>
            <a:schemeClr val="bg2">
              <a:lumMod val="90000"/>
              <a:alpha val="6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530685" tIns="265343" rIns="530685" bIns="265343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1741">
              <a:solidFill>
                <a:srgbClr val="2F2D5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2823384" y="7223202"/>
            <a:ext cx="10394488" cy="1324529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329184" tIns="48459" rIns="329184" bIns="48459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5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Importing / inserting files:</a:t>
            </a:r>
          </a:p>
          <a:p>
            <a:pPr>
              <a:spcBef>
                <a:spcPct val="5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Images such as photographs, graphs, diagrams, logos, </a:t>
            </a:r>
            <a:r>
              <a:rPr lang="en-CA" sz="2845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can be added to the poster. Avoid long numerical tables as they will be difficult to read.</a:t>
            </a:r>
          </a:p>
          <a:p>
            <a:pPr>
              <a:spcBef>
                <a:spcPct val="5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insert images, go through the menus as follows: Insert / Picture / From File.  Locate the file on your computer, select and press OK. Please ensure all image files  are JPEG/PNG, other formats may cause images to get corrupted after saving.</a:t>
            </a:r>
          </a:p>
          <a:p>
            <a:pPr>
              <a:spcBef>
                <a:spcPct val="50000"/>
              </a:spcBef>
            </a:pPr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 aware of the image size you are importing. </a:t>
            </a: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endParaRPr lang="en-CA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50000"/>
              </a:spcBef>
            </a:pPr>
            <a:r>
              <a:rPr lang="en-CA" sz="24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Notes about graphs…</a:t>
            </a:r>
          </a:p>
          <a:p>
            <a:pPr>
              <a:spcBef>
                <a:spcPct val="50000"/>
              </a:spcBef>
            </a:pPr>
            <a:r>
              <a:rPr lang="en-CA" sz="24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simple graphs use MS Excel, or create the graph directly in PowerPoint.</a:t>
            </a:r>
          </a:p>
          <a:p>
            <a:pPr>
              <a:spcBef>
                <a:spcPct val="50000"/>
              </a:spcBef>
            </a:pPr>
            <a:r>
              <a:rPr lang="en-CA" sz="243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Graphs created in a scientific graphing program (e.g.. Sigma Plot, Prism, SPSS, Statistics) should be saved as JPEG or TIFF. </a:t>
            </a:r>
          </a:p>
          <a:p>
            <a:pPr>
              <a:spcBef>
                <a:spcPct val="50000"/>
              </a:spcBef>
            </a:pPr>
            <a:endParaRPr lang="en-AU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5027403" y="6527954"/>
            <a:ext cx="5835864" cy="7254669"/>
          </a:xfrm>
          <a:prstGeom prst="rect">
            <a:avLst/>
          </a:prstGeom>
          <a:solidFill>
            <a:schemeClr val="bg2">
              <a:lumMod val="90000"/>
              <a:alpha val="6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530685" tIns="265343" rIns="530685" bIns="265343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1741">
              <a:solidFill>
                <a:srgbClr val="2F2D5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25024414" y="14117300"/>
            <a:ext cx="5838854" cy="3975224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90763" tIns="190763" rIns="190763" bIns="190763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recommended font for captions is Calibri,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31556552" y="14117300"/>
            <a:ext cx="5838854" cy="3975224"/>
          </a:xfrm>
          <a:prstGeom prst="rect">
            <a:avLst/>
          </a:prstGeom>
          <a:noFill/>
          <a:ln w="25400">
            <a:noFill/>
          </a:ln>
          <a:effectLst/>
        </p:spPr>
        <p:txBody>
          <a:bodyPr wrap="square" lIns="190763" tIns="190763" rIns="190763" bIns="190763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/>
            <a:r>
              <a:rPr lang="en-CA" sz="28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recommended font for captions is Calibri, no smaller than 15 pt. Left aligned if it refers to a figure on its left. Start the captions right at the top edge of the picture (graph or photo).</a:t>
            </a: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39186183" y="24372447"/>
            <a:ext cx="11538927" cy="3099425"/>
          </a:xfrm>
          <a:prstGeom prst="rect">
            <a:avLst/>
          </a:prstGeom>
          <a:solidFill>
            <a:schemeClr val="bg1"/>
          </a:solidFill>
          <a:ln w="25400">
            <a:solidFill>
              <a:srgbClr val="1D2867"/>
            </a:solidFill>
            <a:miter lim="800000"/>
            <a:headEnd/>
            <a:tailEnd/>
          </a:ln>
          <a:effectLst/>
        </p:spPr>
        <p:txBody>
          <a:bodyPr lIns="381518" tIns="381518" rIns="381518" bIns="381518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67331" eaLnBrk="0" hangingPunct="0">
              <a:spcBef>
                <a:spcPct val="50000"/>
              </a:spcBef>
            </a:pPr>
            <a:r>
              <a:rPr lang="en-GB" sz="5588" b="1" cap="all" dirty="0">
                <a:solidFill>
                  <a:srgbClr val="0075B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CONTACT INFORMATION</a:t>
            </a:r>
          </a:p>
          <a:p>
            <a:pPr defTabSz="967331" eaLnBrk="0" hangingPunct="0">
              <a:spcBef>
                <a:spcPct val="50000"/>
              </a:spcBef>
            </a:pPr>
            <a:r>
              <a:rPr lang="en-AU" sz="304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 highlight this text and replace with your own text. </a:t>
            </a:r>
            <a:endParaRPr lang="en-US" sz="304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6" name="Chart 35"/>
          <p:cNvGraphicFramePr/>
          <p:nvPr>
            <p:extLst>
              <p:ext uri="{D42A27DB-BD31-4B8C-83A1-F6EECF244321}">
                <p14:modId xmlns:p14="http://schemas.microsoft.com/office/powerpoint/2010/main" val="2488820422"/>
              </p:ext>
            </p:extLst>
          </p:nvPr>
        </p:nvGraphicFramePr>
        <p:xfrm>
          <a:off x="957764" y="22107874"/>
          <a:ext cx="10995773" cy="5363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7" name="Diagram 36"/>
          <p:cNvGraphicFramePr/>
          <p:nvPr>
            <p:extLst>
              <p:ext uri="{D42A27DB-BD31-4B8C-83A1-F6EECF244321}">
                <p14:modId xmlns:p14="http://schemas.microsoft.com/office/powerpoint/2010/main" val="867782179"/>
              </p:ext>
            </p:extLst>
          </p:nvPr>
        </p:nvGraphicFramePr>
        <p:xfrm>
          <a:off x="38046359" y="14390913"/>
          <a:ext cx="12082698" cy="5755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439714"/>
              </p:ext>
            </p:extLst>
          </p:nvPr>
        </p:nvGraphicFramePr>
        <p:xfrm>
          <a:off x="38085702" y="6638671"/>
          <a:ext cx="12043355" cy="714394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408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86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2542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210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16163"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tc>
                  <a:txBody>
                    <a:bodyPr/>
                    <a:lstStyle/>
                    <a:p>
                      <a:endParaRPr lang="en-CA" sz="2800" dirty="0">
                        <a:solidFill>
                          <a:schemeClr val="tx1"/>
                        </a:solidFill>
                      </a:endParaRPr>
                    </a:p>
                  </a:txBody>
                  <a:tcPr marL="92903" marR="92903" marT="46452" marB="46452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0" name="Text Box 40"/>
          <p:cNvSpPr txBox="1">
            <a:spLocks noChangeArrowheads="1"/>
          </p:cNvSpPr>
          <p:nvPr/>
        </p:nvSpPr>
        <p:spPr bwMode="auto">
          <a:xfrm>
            <a:off x="11157660" y="1898062"/>
            <a:ext cx="27928340" cy="3072728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 anchor="ctr" anchorCtr="0"/>
          <a:lstStyle>
            <a:lvl1pPr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192088" eaLnBrk="0" hangingPunct="0"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192088" eaLnBrk="0" fontAlgn="base" hangingPunct="0">
              <a:spcBef>
                <a:spcPct val="0"/>
              </a:spcBef>
              <a:spcAft>
                <a:spcPct val="0"/>
              </a:spcAft>
              <a:defRPr sz="5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A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Authors, FIRST NAME INITIAL, SURNAME, presenting author(s) underlined, Affiliations1 numbered in superscript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</a:t>
            </a:r>
            <a:r>
              <a:rPr lang="en-AU" sz="32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SMITH</a:t>
            </a:r>
            <a:r>
              <a:rPr lang="en-US" sz="3200" u="sng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N. HARRISON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2 2</a:t>
            </a: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P. MATTHEWS</a:t>
            </a:r>
            <a:r>
              <a:rPr lang="en-US" sz="3200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en-AU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spcBef>
                <a:spcPct val="20000"/>
              </a:spcBef>
            </a:pP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1University of New South Wales, Sydney, Australia</a:t>
            </a:r>
          </a:p>
          <a:p>
            <a:pPr>
              <a:spcBef>
                <a:spcPct val="20000"/>
              </a:spcBef>
            </a:pPr>
            <a:r>
              <a:rPr lang="en-A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2Royal Brisbane Hospital, Brisbane, Australia</a:t>
            </a:r>
          </a:p>
        </p:txBody>
      </p:sp>
      <p:sp>
        <p:nvSpPr>
          <p:cNvPr id="22" name="Rectangle 28"/>
          <p:cNvSpPr>
            <a:spLocks noChangeArrowheads="1"/>
          </p:cNvSpPr>
          <p:nvPr/>
        </p:nvSpPr>
        <p:spPr bwMode="auto">
          <a:xfrm>
            <a:off x="45666480" y="0"/>
            <a:ext cx="5539919" cy="53544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381518" tIns="381518" rIns="381518" bIns="381518" anchor="ctr"/>
          <a:lstStyle/>
          <a:p>
            <a:pPr algn="ctr" defTabSz="967331" eaLnBrk="0" hangingPunct="0">
              <a:spcBef>
                <a:spcPct val="50000"/>
              </a:spcBef>
            </a:pPr>
            <a:r>
              <a:rPr lang="en-US" sz="4800" b="1" cap="all" dirty="0">
                <a:solidFill>
                  <a:srgbClr val="1D2867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 your logos here</a:t>
            </a:r>
          </a:p>
        </p:txBody>
      </p:sp>
    </p:spTree>
    <p:extLst>
      <p:ext uri="{BB962C8B-B14F-4D97-AF65-F5344CB8AC3E}">
        <p14:creationId xmlns:p14="http://schemas.microsoft.com/office/powerpoint/2010/main" val="1425638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405</TotalTime>
  <Words>600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Ortiz</dc:creator>
  <cp:lastModifiedBy>Julie Savage</cp:lastModifiedBy>
  <cp:revision>40</cp:revision>
  <dcterms:created xsi:type="dcterms:W3CDTF">2016-12-01T17:42:49Z</dcterms:created>
  <dcterms:modified xsi:type="dcterms:W3CDTF">2024-01-09T14:46:38Z</dcterms:modified>
</cp:coreProperties>
</file>