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6"/>
    <p:restoredTop sz="96327"/>
  </p:normalViewPr>
  <p:slideViewPr>
    <p:cSldViewPr>
      <p:cViewPr varScale="1">
        <p:scale>
          <a:sx n="108" d="100"/>
          <a:sy n="108" d="100"/>
        </p:scale>
        <p:origin x="82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B803-7A15-8248-BA0F-D6BA1EB6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8C8ED9-5B9C-1344-9AA3-E1F050C099F2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2D6D6-6DE4-0749-8213-1A6383D8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6AD4E-96AE-3746-B78A-D148615B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631A8-F248-8941-9419-1040CF80CB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896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04DAB-7150-1345-B638-B83DE0C2A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7E1B31-8EFF-8043-A863-6FEACE92C6FE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1432A-5F61-714F-ABFE-077B3E1E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6ADD6-062C-EB4F-8592-9F760B68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011FC-0192-3C49-A45A-BA3349ED8A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27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A1358-5AA9-264C-B71A-B704DCEF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D462E-173F-1143-81C9-ABD3E7FB04CE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06D10-B1F2-4248-A89A-875EE743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CB62B-64B3-DD44-A96C-60BFA1C74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0264C-C894-4D4C-B04C-B9D982E84D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61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A2B7-203C-A54B-958D-4B77F948F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26342-7198-634B-8FF9-D0E9F3D0BA82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FAFE6-72CB-C548-818D-1628347F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ADF08-D11C-2E4B-AB83-416A0A1D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0040C-F748-7D46-9D55-5EC2AE1387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352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AE48C-5480-BE40-A392-5FD9BB884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20F358-A1A5-8548-882E-64046584EB58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99D8-32A9-6245-89DC-6A6CF3C4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744CB-4710-614C-BF01-E8A401FB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AED3F-D48E-FC48-A25F-A5BFF76AEE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21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53CACC-7D96-C542-9555-C81C7D19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14DAAE-CAA2-DE42-9245-053D4764819E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5325D0-F8A3-7640-8AFD-4496291D2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798704-51CB-C743-8B1F-B333F61F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39568-1D7A-744C-AAD1-EC6C1306B7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93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F535692-6D79-A341-B700-17CCAB8BF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D1213-861E-CE4C-8038-CCCB4E1946CF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359208A-C2E0-E343-89D6-D9C28E49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6460091-434F-4A4F-AC64-BD74167D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A4ABF-733B-FF4D-8FC5-9252F4DD7B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429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AF0380-22F5-1A4D-B28C-62728D14F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CBBB76-24EC-0D4F-BDAB-69672DA120F6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35C640F-D6BD-7543-A879-A70510CA4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202345-658A-5042-8E5C-F38579AE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CA190-55E0-8841-BB54-4E86826C17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342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7DC7B68-4139-A04C-8080-A179215F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F4B3FE-40D9-7C4F-881F-BC6473C2084F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0118D2-B897-AA4F-8D87-0CE46709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C91D222-6DCF-6E4C-97A9-3F81923D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FA5CF-25EF-AD45-A19E-85C93254F2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372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CEB3B1-3087-EF41-BF98-5ACD8FF4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29C7C4-0689-EA4A-A072-9E2F5619BD86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38BEF0-E22F-8F4D-B1BA-4202FC01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DDA08A-9C37-D34D-9854-8694384C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D5048-F55D-8A47-8ED9-BCABB8540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405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14A7C5-3044-A54D-A934-96C9DD420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5796FC-6D42-0641-B9B0-12CEC6F0EADA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6566D4-6B96-0448-B832-088D918C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9AA7BC-8ECE-3F4C-94BC-AC6EEF79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D4A65-46AB-174C-AAD2-49DAD2FDEC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41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59F8538-14D9-D642-85A5-332763B1D1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239885E-DA19-FF41-95DD-0D1FC1910B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B7AB1-38B1-1143-ADCE-775FF246E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71FF34A-93E0-D245-9B98-F03D21C28D31}" type="datetimeFigureOut">
              <a:rPr lang="en-GB" altLang="en-US"/>
              <a:pPr/>
              <a:t>09/04/2024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2953-7006-A348-BC90-CC3D5423D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1CF85-5E34-724E-8F07-E2F9167C4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E656114-C12D-364C-A5EF-149B7146D56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82473-8847-3440-A411-AA8C1CDC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8C70C0E-959F-0B4E-94D8-27BAB6D9F12B}"/>
              </a:ext>
            </a:extLst>
          </p:cNvPr>
          <p:cNvSpPr txBox="1">
            <a:spLocks/>
          </p:cNvSpPr>
          <p:nvPr/>
        </p:nvSpPr>
        <p:spPr bwMode="auto">
          <a:xfrm>
            <a:off x="251520" y="120650"/>
            <a:ext cx="40324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Click to Add Title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9411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52D0-60FC-BB29-C94B-5180F0D6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A0F02-10D3-DCFD-60BE-ABBA0A60A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5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82C2-DE9A-06D7-3FFE-51588770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E976-14CE-4E84-404E-DCF218663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46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US 2022 Slide Template 16by9 TEST" id="{9EA5FCA3-CE6A-4C4E-883B-04FF4350983B}" vid="{0B03864A-27A3-BC4F-A286-548241186E4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7E7C0AB0EF4469B7B80981CAB8301" ma:contentTypeVersion="18" ma:contentTypeDescription="Create a new document." ma:contentTypeScope="" ma:versionID="aa7d225beb7b09424d3567e7a45c456f">
  <xsd:schema xmlns:xsd="http://www.w3.org/2001/XMLSchema" xmlns:xs="http://www.w3.org/2001/XMLSchema" xmlns:p="http://schemas.microsoft.com/office/2006/metadata/properties" xmlns:ns1="http://schemas.microsoft.com/sharepoint/v3" xmlns:ns2="815fc020-477f-48e2-afeb-a0c9c59590ea" xmlns:ns3="c3cf0c52-f5c9-4a89-971d-d0b2ec18b892" targetNamespace="http://schemas.microsoft.com/office/2006/metadata/properties" ma:root="true" ma:fieldsID="c06f6ae8eaabfeca09006f2ee1911c33" ns1:_="" ns2:_="" ns3:_="">
    <xsd:import namespace="http://schemas.microsoft.com/sharepoint/v3"/>
    <xsd:import namespace="815fc020-477f-48e2-afeb-a0c9c59590ea"/>
    <xsd:import namespace="c3cf0c52-f5c9-4a89-971d-d0b2ec18b8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fc020-477f-48e2-afeb-a0c9c59590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9fed29e-2aff-4ebc-a0c2-985f1d8c40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f0c52-f5c9-4a89-971d-d0b2ec18b89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522d89b-e876-4efa-9db0-01803a778d1c}" ma:internalName="TaxCatchAll" ma:showField="CatchAllData" ma:web="c3cf0c52-f5c9-4a89-971d-d0b2ec18b8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c3cf0c52-f5c9-4a89-971d-d0b2ec18b892" xsi:nil="true"/>
    <lcf76f155ced4ddcb4097134ff3c332f xmlns="815fc020-477f-48e2-afeb-a0c9c59590e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90C861-9526-4058-A15C-9BC171903C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15fc020-477f-48e2-afeb-a0c9c59590ea"/>
    <ds:schemaRef ds:uri="c3cf0c52-f5c9-4a89-971d-d0b2ec18b8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D52650-C8D3-4380-9C74-368C1AA9F00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c3cf0c52-f5c9-4a89-971d-d0b2ec18b892"/>
    <ds:schemaRef ds:uri="815fc020-477f-48e2-afeb-a0c9c59590ea"/>
  </ds:schemaRefs>
</ds:datastoreItem>
</file>

<file path=customXml/itemProps3.xml><?xml version="1.0" encoding="utf-8"?>
<ds:datastoreItem xmlns:ds="http://schemas.openxmlformats.org/officeDocument/2006/customXml" ds:itemID="{46617845-868C-4765-878F-A4524110D8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4</Words>
  <Application>Microsoft Office PowerPoint</Application>
  <PresentationFormat>On-screen Show (16:9)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Clarke (GHS)</dc:creator>
  <cp:lastModifiedBy>Harry Heald</cp:lastModifiedBy>
  <cp:revision>5</cp:revision>
  <dcterms:created xsi:type="dcterms:W3CDTF">2023-03-08T12:50:27Z</dcterms:created>
  <dcterms:modified xsi:type="dcterms:W3CDTF">2024-04-09T14:51:41Z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0x0101000267E7C0AB0EF4469B7B80981CAB8301</vt:lpwstr>
  </property>
</Properties>
</file>